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ileron Heavy" charset="1" panose="00000A00000000000000"/>
      <p:regular r:id="rId10"/>
    </p:embeddedFont>
    <p:embeddedFont>
      <p:font typeface="Aileron Heavy Bold" charset="1" panose="00000A00000000000000"/>
      <p:regular r:id="rId11"/>
    </p:embeddedFont>
    <p:embeddedFont>
      <p:font typeface="Aileron Heavy Italics" charset="1" panose="00000A00000000000000"/>
      <p:regular r:id="rId12"/>
    </p:embeddedFont>
    <p:embeddedFont>
      <p:font typeface="Aileron Heavy Bold Italics" charset="1" panose="00000A00000000000000"/>
      <p:regular r:id="rId13"/>
    </p:embeddedFont>
    <p:embeddedFont>
      <p:font typeface="Ibarra Real Nova" charset="1" panose="00000500000000000000"/>
      <p:regular r:id="rId14"/>
    </p:embeddedFont>
    <p:embeddedFont>
      <p:font typeface="Ibarra Real Nova Bold" charset="1" panose="00000800000000000000"/>
      <p:regular r:id="rId15"/>
    </p:embeddedFont>
    <p:embeddedFont>
      <p:font typeface="Ibarra Real Nova Italics" charset="1" panose="00000500000000000000"/>
      <p:regular r:id="rId16"/>
    </p:embeddedFont>
    <p:embeddedFont>
      <p:font typeface="Ibarra Real Nova Bold Italics" charset="1" panose="00000800000000000000"/>
      <p:regular r:id="rId17"/>
    </p:embeddedFont>
    <p:embeddedFont>
      <p:font typeface="Darker Grotesque" charset="1" panose="00000000000000000000"/>
      <p:regular r:id="rId18"/>
    </p:embeddedFont>
    <p:embeddedFont>
      <p:font typeface="Darker Grotesque Bold" charset="1" panose="00000000000000000000"/>
      <p:regular r:id="rId19"/>
    </p:embeddedFont>
    <p:embeddedFont>
      <p:font typeface="Josefin Sans Regular" charset="1" panose="00000500000000000000"/>
      <p:regular r:id="rId20"/>
    </p:embeddedFont>
    <p:embeddedFont>
      <p:font typeface="Josefin Sans Regular Bold" charset="1" panose="00000700000000000000"/>
      <p:regular r:id="rId21"/>
    </p:embeddedFont>
    <p:embeddedFont>
      <p:font typeface="Josefin Sans Regular Italics" charset="1" panose="00000500000000000000"/>
      <p:regular r:id="rId22"/>
    </p:embeddedFont>
    <p:embeddedFont>
      <p:font typeface="Josefin Sans Regular Bold Italics" charset="1" panose="00000700000000000000"/>
      <p:regular r:id="rId23"/>
    </p:embeddedFont>
    <p:embeddedFont>
      <p:font typeface="Agrandir Grand" charset="1" panose="00000507000000000000"/>
      <p:regular r:id="rId24"/>
    </p:embeddedFont>
    <p:embeddedFont>
      <p:font typeface="Agrandir Grand Bold" charset="1" panose="00000807000000000000"/>
      <p:regular r:id="rId25"/>
    </p:embeddedFont>
    <p:embeddedFont>
      <p:font typeface="Agrandir Grand Italics" charset="1" panose="00000507000000000000"/>
      <p:regular r:id="rId26"/>
    </p:embeddedFont>
    <p:embeddedFont>
      <p:font typeface="Agrandir Grand Bold Italics" charset="1" panose="00000807000000000000"/>
      <p:regular r:id="rId27"/>
    </p:embeddedFont>
    <p:embeddedFont>
      <p:font typeface="Agrandir Narrow" charset="1" panose="00000506000000000000"/>
      <p:regular r:id="rId28"/>
    </p:embeddedFont>
    <p:embeddedFont>
      <p:font typeface="Agrandir Narrow Bold" charset="1" panose="00000806000000000000"/>
      <p:regular r:id="rId29"/>
    </p:embeddedFont>
    <p:embeddedFont>
      <p:font typeface="Agrandir Narrow Italics" charset="1" panose="00000506000000000000"/>
      <p:regular r:id="rId30"/>
    </p:embeddedFont>
    <p:embeddedFont>
      <p:font typeface="Agrandir Narrow Bold Italics" charset="1" panose="00000806000000000000"/>
      <p:regular r:id="rId31"/>
    </p:embeddedFont>
    <p:embeddedFont>
      <p:font typeface="Barbra" charset="1" panose="00000000000000000000"/>
      <p:regular r:id="rId32"/>
    </p:embeddedFont>
    <p:embeddedFont>
      <p:font typeface="Barbra Italic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7427" y="1556190"/>
            <a:ext cx="6326710" cy="717462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97130" y="7169729"/>
            <a:ext cx="1035516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arker Grotesque Bold"/>
              </a:rPr>
              <a:t>We aspire to stand by the side of women around 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04137" y="2473646"/>
            <a:ext cx="10355163" cy="237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9"/>
              </a:lnSpc>
            </a:pPr>
            <a:r>
              <a:rPr lang="en-US" sz="7699">
                <a:solidFill>
                  <a:srgbClr val="000000"/>
                </a:solidFill>
                <a:latin typeface="Agrandir Grand Bold"/>
              </a:rPr>
              <a:t>Sisters Who</a:t>
            </a:r>
          </a:p>
          <a:p>
            <a:pPr algn="ctr" marL="0" indent="0" lvl="0">
              <a:lnSpc>
                <a:spcPts val="8469"/>
              </a:lnSpc>
            </a:pPr>
            <a:r>
              <a:rPr lang="en-US" sz="7699">
                <a:solidFill>
                  <a:srgbClr val="000000"/>
                </a:solidFill>
                <a:latin typeface="Agrandir Grand Bold"/>
              </a:rPr>
              <a:t>Code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8636" y="2888903"/>
            <a:ext cx="7310321" cy="47317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49555" y="1086940"/>
            <a:ext cx="1031636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u="none" sz="8000">
                <a:solidFill>
                  <a:srgbClr val="000000"/>
                </a:solidFill>
                <a:latin typeface="Ibarra Real Nova Bold"/>
              </a:rPr>
              <a:t>Thank 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99873" y="3780891"/>
            <a:ext cx="9166051" cy="332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Darker Grotesque"/>
              </a:rPr>
              <a:t>Learn to ask for things. You will constantly be figuring out how to acquire customers, investors, mentors, advisors, staff, and so on. Be concise, relevant, and brave.</a:t>
            </a:r>
          </a:p>
          <a:p>
            <a:pPr algn="ctr">
              <a:lnSpc>
                <a:spcPts val="4399"/>
              </a:lnSpc>
            </a:pPr>
          </a:p>
          <a:p>
            <a:pPr algn="ctr" marL="0" indent="0" lvl="0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arker Grotesque"/>
              </a:rPr>
              <a:t>- Angie Chang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035485"/>
            <a:ext cx="16230600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ileron Heavy Bold"/>
              </a:rPr>
              <a:t>Women, If The Soul Of The Nation Is To Be Saved , I Believe You Must Become It's Soul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31414" y="8432126"/>
            <a:ext cx="1212937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arker Grotesque Bold"/>
              </a:rPr>
              <a:t>- Coretta Scott King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44789" y="531678"/>
            <a:ext cx="9102626" cy="50974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16004" y="2068582"/>
            <a:ext cx="10368337" cy="639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Josefin Sans Regular Bold"/>
              </a:rPr>
              <a:t>Upliftment of Women around us by exposing them to various opportunities.</a:t>
            </a:r>
          </a:p>
          <a:p>
            <a:pPr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Josefin Sans Regular Bold"/>
              </a:rPr>
              <a:t>Enable Economic Freedom for Women by paving way for them to get working opportunities.</a:t>
            </a:r>
          </a:p>
          <a:p>
            <a:pPr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Josefin Sans Regular Bold"/>
              </a:rPr>
              <a:t>Create Solutions For Women's Safety by inspiring them from other women's journeys.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Josefin Sans Regular Bold"/>
              </a:rPr>
              <a:t>Make women believe that they can make a difference.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3006" y="2691705"/>
            <a:ext cx="5408816" cy="577640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92442" y="658779"/>
            <a:ext cx="1470591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Aileron Heavy Bold"/>
              </a:rPr>
              <a:t>Agenda Of Our Application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6205" y="3405060"/>
            <a:ext cx="1239263" cy="1251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pc="-159" u="none" sz="6399">
                <a:solidFill>
                  <a:srgbClr val="FFFBF1"/>
                </a:solidFill>
                <a:latin typeface="Barbra Bold"/>
              </a:rPr>
              <a:t>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60176" y="2438971"/>
            <a:ext cx="1239263" cy="1251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pc="-159" u="none" sz="6399">
                <a:solidFill>
                  <a:srgbClr val="FFFBF1"/>
                </a:solidFill>
                <a:latin typeface="Barbra Bold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73655" y="2715288"/>
            <a:ext cx="1239263" cy="1251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pc="-159" u="none" sz="6399">
                <a:solidFill>
                  <a:srgbClr val="FFFBF1"/>
                </a:solidFill>
                <a:latin typeface="Barbra Bold"/>
              </a:rPr>
              <a:t>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9436" y="2599500"/>
            <a:ext cx="3912801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71298" y="2264697"/>
            <a:ext cx="2443237" cy="444960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65967" y="2599500"/>
            <a:ext cx="3785616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7499985"/>
            <a:ext cx="4954272" cy="175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pc="-84" sz="4200">
                <a:solidFill>
                  <a:srgbClr val="000000"/>
                </a:solidFill>
                <a:latin typeface="Darker Grotesque Bold"/>
              </a:rPr>
              <a:t>Scholarships &amp;</a:t>
            </a:r>
          </a:p>
          <a:p>
            <a:pPr algn="ctr">
              <a:lnSpc>
                <a:spcPts val="4620"/>
              </a:lnSpc>
            </a:pPr>
            <a:r>
              <a:rPr lang="en-US" spc="-84" sz="4200">
                <a:solidFill>
                  <a:srgbClr val="000000"/>
                </a:solidFill>
                <a:latin typeface="Darker Grotesque Bold"/>
              </a:rPr>
              <a:t>Opportunities For</a:t>
            </a:r>
          </a:p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pc="-84" sz="4200">
                <a:solidFill>
                  <a:srgbClr val="000000"/>
                </a:solidFill>
                <a:latin typeface="Darker Grotesque Bold"/>
              </a:rPr>
              <a:t>Women &amp; Non Binary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22425" y="7499985"/>
            <a:ext cx="4954272" cy="175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pc="-84" sz="4200">
                <a:solidFill>
                  <a:srgbClr val="000000"/>
                </a:solidFill>
                <a:latin typeface="Darker Grotesque Bold"/>
              </a:rPr>
              <a:t>Job Updates &amp;</a:t>
            </a:r>
          </a:p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pc="-84" sz="4200">
                <a:solidFill>
                  <a:srgbClr val="000000"/>
                </a:solidFill>
                <a:latin typeface="Darker Grotesque Bold"/>
              </a:rPr>
              <a:t>Details For Women In Tech &amp; Non Tech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05028" y="7499985"/>
            <a:ext cx="4954272" cy="175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pc="-84" sz="4200">
                <a:solidFill>
                  <a:srgbClr val="000000"/>
                </a:solidFill>
                <a:latin typeface="Darker Grotesque Bold"/>
              </a:rPr>
              <a:t>Experiences &amp; Understandings Of Other Women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7220" y="421005"/>
            <a:ext cx="1470591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Aileron Heavy Bold"/>
              </a:rPr>
              <a:t>Sections Of Our Application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44185" y="4647246"/>
            <a:ext cx="6939116" cy="47312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80969" y="532446"/>
            <a:ext cx="4385930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02103" y="1813560"/>
            <a:ext cx="8950178" cy="744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grandir Narrow Bold"/>
              </a:rPr>
              <a:t>Through this application, we have tried to unite, inspire and lighten up the spark in every woman.</a:t>
            </a:r>
          </a:p>
          <a:p>
            <a:pPr>
              <a:lnSpc>
                <a:spcPts val="3600"/>
              </a:lnSpc>
            </a:pP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grandir Narrow Bold"/>
              </a:rPr>
              <a:t>The opportunities &amp; scholarships section will showcase the diversity hirings and enable women to start their journey and believe in themselves.</a:t>
            </a:r>
          </a:p>
          <a:p>
            <a:pPr>
              <a:lnSpc>
                <a:spcPts val="3900"/>
              </a:lnSpc>
            </a:pP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grandir Narrow Bold"/>
              </a:rPr>
              <a:t>The Job Updates &amp; Details section will keep them updated about recent job/internship openings pushing them to attain financial stability.</a:t>
            </a:r>
          </a:p>
          <a:p>
            <a:pPr>
              <a:lnSpc>
                <a:spcPts val="3900"/>
              </a:lnSpc>
            </a:pP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grandir Narrow Bold"/>
              </a:rPr>
              <a:t>The Experiences &amp; Understandings section will give exposure to real-world problems other women are facing and how they dealt with the same.  This will act as a source of motivation for them.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23376" y="329295"/>
            <a:ext cx="429350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Aileron Heavy Bold"/>
              </a:rPr>
              <a:t>Why Us?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93492" y="2328912"/>
            <a:ext cx="5475193" cy="64499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03876" y="3365463"/>
            <a:ext cx="3553691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68060" y="1176176"/>
            <a:ext cx="1090627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Aileron Heavy Bold"/>
              </a:rPr>
              <a:t>Tech Stacks Used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05065" y="3274521"/>
            <a:ext cx="3677371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sz="3599">
                <a:solidFill>
                  <a:srgbClr val="000000"/>
                </a:solidFill>
                <a:latin typeface="Darker Grotesque Bold"/>
              </a:rPr>
              <a:t>Web Part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67713" y="4199447"/>
            <a:ext cx="4063460" cy="135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7" indent="-291463" lvl="1">
              <a:lnSpc>
                <a:spcPts val="26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arker Grotesque Bold"/>
              </a:rPr>
              <a:t>HTML5</a:t>
            </a:r>
          </a:p>
          <a:p>
            <a:pPr marL="582927" indent="-291463" lvl="1">
              <a:lnSpc>
                <a:spcPts val="26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arker Grotesque Bold"/>
              </a:rPr>
              <a:t>CSS3</a:t>
            </a:r>
          </a:p>
          <a:p>
            <a:pPr marL="582927" indent="-291463" lvl="1">
              <a:lnSpc>
                <a:spcPts val="26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arker Grotesque Bold"/>
              </a:rPr>
              <a:t>JavaScript</a:t>
            </a:r>
          </a:p>
          <a:p>
            <a:pPr algn="l" marL="582927" indent="-291463" lvl="1">
              <a:lnSpc>
                <a:spcPts val="26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arker Grotesque Bold"/>
              </a:rPr>
              <a:t>Bootstrap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5065" y="6300755"/>
            <a:ext cx="3926108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sz="3599">
                <a:solidFill>
                  <a:srgbClr val="000000"/>
                </a:solidFill>
                <a:latin typeface="Darker Grotesque Bold"/>
              </a:rPr>
              <a:t>Deployment Part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67713" y="7230394"/>
            <a:ext cx="4408555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7" indent="-291463" lvl="1">
              <a:lnSpc>
                <a:spcPts val="26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arker Grotesque Bold"/>
              </a:rPr>
              <a:t>Git &amp; GitHub</a:t>
            </a:r>
          </a:p>
          <a:p>
            <a:pPr marL="582927" indent="-291463" lvl="1">
              <a:lnSpc>
                <a:spcPts val="26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arker Grotesque Bold"/>
              </a:rPr>
              <a:t>VS Code</a:t>
            </a:r>
          </a:p>
          <a:p>
            <a:pPr algn="l" marL="582927" indent="-291463" lvl="1">
              <a:lnSpc>
                <a:spcPts val="26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arker Grotesque Bold"/>
              </a:rPr>
              <a:t>Microsoft Azure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69017" y="2532770"/>
            <a:ext cx="3354902" cy="335488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9999" r="0" t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466549" y="2532770"/>
            <a:ext cx="3354902" cy="335488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5000" b="-2500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64081" y="2532770"/>
            <a:ext cx="3354902" cy="335488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5000" b="-2500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580034"/>
            <a:ext cx="162306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Aileron Heavy Bold"/>
              </a:rPr>
              <a:t>Future Aspects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9656" y="6553174"/>
            <a:ext cx="4393625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arker Grotesque Bold"/>
              </a:rPr>
              <a:t>ADDITION OF MORE DETAILS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9656" y="7366863"/>
            <a:ext cx="4393625" cy="161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9"/>
              </a:lnSpc>
            </a:pPr>
            <a:r>
              <a:rPr lang="en-US" sz="3199">
                <a:solidFill>
                  <a:srgbClr val="000000"/>
                </a:solidFill>
                <a:latin typeface="Darker Grotesque Bold"/>
              </a:rPr>
              <a:t>More such opportunities &amp; scholarships along with articles to the same will be updated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7188" y="6553174"/>
            <a:ext cx="4393625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arker Grotesque Bold"/>
              </a:rPr>
              <a:t>DIRECT APPLICATION LINK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7188" y="7366863"/>
            <a:ext cx="4393625" cy="161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9"/>
              </a:lnSpc>
            </a:pPr>
            <a:r>
              <a:rPr lang="en-US" sz="3199">
                <a:solidFill>
                  <a:srgbClr val="000000"/>
                </a:solidFill>
                <a:latin typeface="Darker Grotesque Bold"/>
              </a:rPr>
              <a:t>Direct application link to job portals in job updates can be added for making the app more user-friendly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44720" y="6553174"/>
            <a:ext cx="4393625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arker Grotesque Bold"/>
              </a:rPr>
              <a:t>MENSTRUATION SCETION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4720" y="7366863"/>
            <a:ext cx="4393625" cy="201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9"/>
              </a:lnSpc>
            </a:pPr>
            <a:r>
              <a:rPr lang="en-US" sz="3199">
                <a:solidFill>
                  <a:srgbClr val="000000"/>
                </a:solidFill>
                <a:latin typeface="Darker Grotesque Bold"/>
              </a:rPr>
              <a:t>A separate section for Menstruation can be added to make women aware about Menstrual Hygiene &amp; Products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666"/>
          <a:stretch>
            <a:fillRect/>
          </a:stretch>
        </p:blipFill>
        <p:spPr>
          <a:xfrm flipH="false" flipV="false" rot="0">
            <a:off x="727421" y="1457444"/>
            <a:ext cx="8416579" cy="40800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369" r="0" b="369"/>
          <a:stretch>
            <a:fillRect/>
          </a:stretch>
        </p:blipFill>
        <p:spPr>
          <a:xfrm flipH="false" flipV="false" rot="0">
            <a:off x="9472657" y="1426649"/>
            <a:ext cx="8540983" cy="41108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7421" y="5828518"/>
            <a:ext cx="8416579" cy="40855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472657" y="5828518"/>
            <a:ext cx="8540983" cy="416817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251401" y="93149"/>
            <a:ext cx="1444251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Agrandir Narrow Bold"/>
              </a:rPr>
              <a:t>UI Of The Application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5956" y="1539610"/>
            <a:ext cx="8423382" cy="40800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403351" y="1559171"/>
            <a:ext cx="8392020" cy="406051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5956" y="5947602"/>
            <a:ext cx="8423382" cy="40756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403351" y="5958405"/>
            <a:ext cx="8392020" cy="40648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16326" y="44185"/>
            <a:ext cx="825534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Aileron Heavy"/>
              </a:rPr>
              <a:t>UI Of The Application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DAFDxJuVdSY</dc:identifier>
  <dcterms:modified xsi:type="dcterms:W3CDTF">2011-08-01T06:04:30Z</dcterms:modified>
  <cp:revision>1</cp:revision>
  <dc:title>Red Green Yellow Purple Retro Quirky Women Empowerment Floral Presentation</dc:title>
</cp:coreProperties>
</file>